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65" r:id="rId2"/>
    <p:sldId id="338" r:id="rId3"/>
    <p:sldId id="339" r:id="rId4"/>
    <p:sldId id="340" r:id="rId5"/>
    <p:sldId id="342" r:id="rId6"/>
    <p:sldId id="343" r:id="rId7"/>
    <p:sldId id="341" r:id="rId8"/>
    <p:sldId id="344" r:id="rId9"/>
    <p:sldId id="347" r:id="rId10"/>
    <p:sldId id="348" r:id="rId11"/>
    <p:sldId id="349" r:id="rId12"/>
    <p:sldId id="350" r:id="rId13"/>
    <p:sldId id="346" r:id="rId14"/>
    <p:sldId id="351" r:id="rId15"/>
    <p:sldId id="352" r:id="rId16"/>
    <p:sldId id="353" r:id="rId17"/>
    <p:sldId id="354" r:id="rId18"/>
    <p:sldId id="355" r:id="rId19"/>
    <p:sldId id="356" r:id="rId20"/>
    <p:sldId id="357" r:id="rId21"/>
    <p:sldId id="358" r:id="rId22"/>
    <p:sldId id="359" r:id="rId23"/>
    <p:sldId id="361" r:id="rId24"/>
    <p:sldId id="360" r:id="rId25"/>
    <p:sldId id="362" r:id="rId26"/>
    <p:sldId id="363" r:id="rId27"/>
    <p:sldId id="364" r:id="rId28"/>
    <p:sldId id="365" r:id="rId29"/>
    <p:sldId id="366" r:id="rId30"/>
    <p:sldId id="367" r:id="rId31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4" userDrawn="1">
          <p15:clr>
            <a:srgbClr val="A4A3A4"/>
          </p15:clr>
        </p15:guide>
        <p15:guide id="2" orient="horz" pos="2273" userDrawn="1">
          <p15:clr>
            <a:srgbClr val="A4A3A4"/>
          </p15:clr>
        </p15:guide>
        <p15:guide id="3" orient="horz" pos="3135" userDrawn="1">
          <p15:clr>
            <a:srgbClr val="A4A3A4"/>
          </p15:clr>
        </p15:guide>
        <p15:guide id="4" pos="960" userDrawn="1">
          <p15:clr>
            <a:srgbClr val="A4A3A4"/>
          </p15:clr>
        </p15:guide>
        <p15:guide id="6" pos="1005" userDrawn="1">
          <p15:clr>
            <a:srgbClr val="A4A3A4"/>
          </p15:clr>
        </p15:guide>
        <p15:guide id="7" orient="horz" pos="40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470C"/>
    <a:srgbClr val="F9C158"/>
    <a:srgbClr val="F19CA7"/>
    <a:srgbClr val="FF0000"/>
    <a:srgbClr val="00B0EF"/>
    <a:srgbClr val="008CCF"/>
    <a:srgbClr val="78C2E5"/>
    <a:srgbClr val="00A0EA"/>
    <a:srgbClr val="F7AB00"/>
    <a:srgbClr val="E4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/>
    <p:restoredTop sz="94694"/>
  </p:normalViewPr>
  <p:slideViewPr>
    <p:cSldViewPr snapToGrid="0">
      <p:cViewPr varScale="1">
        <p:scale>
          <a:sx n="56" d="100"/>
          <a:sy n="56" d="100"/>
        </p:scale>
        <p:origin x="424" y="44"/>
      </p:cViewPr>
      <p:guideLst>
        <p:guide orient="horz" pos="1434"/>
        <p:guide orient="horz" pos="2273"/>
        <p:guide orient="horz" pos="3135"/>
        <p:guide pos="960"/>
        <p:guide pos="1005"/>
        <p:guide orient="horz" pos="40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86DCE94-2B7F-C1B7-223A-A60B4E053E7E}"/>
              </a:ext>
            </a:extLst>
          </p:cNvPr>
          <p:cNvSpPr txBox="1"/>
          <p:nvPr/>
        </p:nvSpPr>
        <p:spPr>
          <a:xfrm>
            <a:off x="711200" y="3094371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AI to the </a:t>
            </a:r>
            <a:r>
              <a:rPr lang="en-US" altLang="ko-Kore-KR" sz="6600" b="1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Rescue</a:t>
            </a: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0F6ACC2-016F-017E-3579-4A571D669B46}"/>
              </a:ext>
            </a:extLst>
          </p:cNvPr>
          <p:cNvSpPr txBox="1"/>
          <p:nvPr/>
        </p:nvSpPr>
        <p:spPr>
          <a:xfrm>
            <a:off x="1620001" y="311228"/>
            <a:ext cx="8368825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2019,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order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answer this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age-old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question, the staff at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Rijksmuseum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the national museum of the Netherlands in Amsterdam, decided to solve the puzzle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using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AI technology.</a:t>
            </a:r>
          </a:p>
        </p:txBody>
      </p:sp>
    </p:spTree>
    <p:extLst>
      <p:ext uri="{BB962C8B-B14F-4D97-AF65-F5344CB8AC3E}">
        <p14:creationId xmlns:p14="http://schemas.microsoft.com/office/powerpoint/2010/main" val="25422480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5EFDA13-65AD-E45F-FEAF-D1544C06C908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wanted to give visitors 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opportunity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appreciate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Rembrandt’s artwork in its original size.</a:t>
            </a:r>
          </a:p>
        </p:txBody>
      </p:sp>
    </p:spTree>
    <p:extLst>
      <p:ext uri="{BB962C8B-B14F-4D97-AF65-F5344CB8AC3E}">
        <p14:creationId xmlns:p14="http://schemas.microsoft.com/office/powerpoint/2010/main" val="29283711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7747383-F9C5-5634-7BFD-CF450642E19F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Fortunately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 Dutch artist had made a smaller copy of the original artwork,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this copy helped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restoration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process greatly.</a:t>
            </a:r>
          </a:p>
        </p:txBody>
      </p:sp>
    </p:spTree>
    <p:extLst>
      <p:ext uri="{BB962C8B-B14F-4D97-AF65-F5344CB8AC3E}">
        <p14:creationId xmlns:p14="http://schemas.microsoft.com/office/powerpoint/2010/main" val="3162906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C99CC17-0DAD-355E-BC62-58EEF424D895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museum’s </a:t>
            </a:r>
            <a:r>
              <a:rPr lang="en-US" altLang="ko-Kore-KR" sz="3600" i="1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Operation</a:t>
            </a:r>
            <a:r>
              <a:rPr lang="en-US" altLang="ko-Kore-KR" sz="3600" i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Night Watch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team trained the computer to learn Rembrandt’s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techniques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by looking for patterns in all of his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paintings.</a:t>
            </a:r>
          </a:p>
        </p:txBody>
      </p:sp>
    </p:spTree>
    <p:extLst>
      <p:ext uri="{BB962C8B-B14F-4D97-AF65-F5344CB8AC3E}">
        <p14:creationId xmlns:p14="http://schemas.microsoft.com/office/powerpoint/2010/main" val="21960709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3CE2596-8831-2D58-5682-0BA394E7FF1B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the help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AI technology,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missing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pieces were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recreated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the restored artwork was displayed for several months.</a:t>
            </a:r>
          </a:p>
        </p:txBody>
      </p:sp>
    </p:spTree>
    <p:extLst>
      <p:ext uri="{BB962C8B-B14F-4D97-AF65-F5344CB8AC3E}">
        <p14:creationId xmlns:p14="http://schemas.microsoft.com/office/powerpoint/2010/main" val="31727174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7A7B9A5-D90A-67D1-7894-84B98796BBBF}"/>
              </a:ext>
            </a:extLst>
          </p:cNvPr>
          <p:cNvSpPr txBox="1"/>
          <p:nvPr/>
        </p:nvSpPr>
        <p:spPr>
          <a:xfrm>
            <a:off x="1620001" y="311228"/>
            <a:ext cx="865367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Another problem puzzled lovers of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Ludwig van Beethoven’s symphonies.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Even when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composer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had completely lost his hearing, he began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work on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his 10</a:t>
            </a:r>
            <a:r>
              <a:rPr lang="en-US" altLang="ko-Kore-KR" sz="3600" spc="-100" baseline="300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Symphony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72456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07E0F83-690A-AA24-F331-C91B4D057761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Though 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managed to put down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some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notes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sketches, he could not finish the work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before he died in 1827.</a:t>
            </a:r>
          </a:p>
        </p:txBody>
      </p:sp>
    </p:spTree>
    <p:extLst>
      <p:ext uri="{BB962C8B-B14F-4D97-AF65-F5344CB8AC3E}">
        <p14:creationId xmlns:p14="http://schemas.microsoft.com/office/powerpoint/2010/main" val="26335213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E85F9F8-B4DE-2DF0-BE95-407142A1F5E9}"/>
              </a:ext>
            </a:extLst>
          </p:cNvPr>
          <p:cNvSpPr txBox="1"/>
          <p:nvPr/>
        </p:nvSpPr>
        <p:spPr>
          <a:xfrm>
            <a:off x="1620001" y="311228"/>
            <a:ext cx="832906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Many music lovers questioned,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“Could there be a way to finish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Beethoven’s 10</a:t>
            </a:r>
            <a:r>
              <a:rPr lang="en-US" altLang="ko-Kore-KR" sz="3600" spc="-100" baseline="300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Symphony?”</a:t>
            </a:r>
          </a:p>
        </p:txBody>
      </p:sp>
    </p:spTree>
    <p:extLst>
      <p:ext uri="{BB962C8B-B14F-4D97-AF65-F5344CB8AC3E}">
        <p14:creationId xmlns:p14="http://schemas.microsoft.com/office/powerpoint/2010/main" val="17432915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89226B5-AA4E-A393-C6AF-83174E14632B}"/>
              </a:ext>
            </a:extLst>
          </p:cNvPr>
          <p:cNvSpPr txBox="1"/>
          <p:nvPr/>
        </p:nvSpPr>
        <p:spPr>
          <a:xfrm>
            <a:off x="1620001" y="311228"/>
            <a:ext cx="855766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2019, a team of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experts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including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composer,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musicologists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AI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specialists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started a creative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mission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solve the puzzle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left unsolved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until then.</a:t>
            </a:r>
          </a:p>
        </p:txBody>
      </p:sp>
    </p:spTree>
    <p:extLst>
      <p:ext uri="{BB962C8B-B14F-4D97-AF65-F5344CB8AC3E}">
        <p14:creationId xmlns:p14="http://schemas.microsoft.com/office/powerpoint/2010/main" val="27233752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3C633333-3F2B-3DE9-D29F-3ED4E1C8A8A3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spirit of friendly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collaboration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wanted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complete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symphony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celebrate the composer’s 250</a:t>
            </a:r>
            <a:r>
              <a:rPr lang="en-US" altLang="ko-Kore-KR" sz="3600" spc="-100" baseline="300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birthday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following year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6819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B68263D7-E9B2-5C5D-2A2F-C303F8A6BC93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Take a look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 the paintings below.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of them was created by a human,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the other by AI.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Can you guess which one was created by AI? </a:t>
            </a:r>
          </a:p>
        </p:txBody>
      </p:sp>
    </p:spTree>
    <p:extLst>
      <p:ext uri="{BB962C8B-B14F-4D97-AF65-F5344CB8AC3E}">
        <p14:creationId xmlns:p14="http://schemas.microsoft.com/office/powerpoint/2010/main" val="10226570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075DFA9-E5FA-805B-DC4C-26739675DD20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team studied Beethoven’s notes and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sketches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figure out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intentions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the symphony. </a:t>
            </a:r>
          </a:p>
        </p:txBody>
      </p:sp>
    </p:spTree>
    <p:extLst>
      <p:ext uri="{BB962C8B-B14F-4D97-AF65-F5344CB8AC3E}">
        <p14:creationId xmlns:p14="http://schemas.microsoft.com/office/powerpoint/2010/main" val="2807547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0BBB86E-FCF8-1536-12C2-626B699BA4B2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Then they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all of Beethoven’s music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into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computer and trained the AI to learn and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reproduce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Beethoven’s unique musical style.</a:t>
            </a:r>
          </a:p>
        </p:txBody>
      </p:sp>
    </p:spTree>
    <p:extLst>
      <p:ext uri="{BB962C8B-B14F-4D97-AF65-F5344CB8AC3E}">
        <p14:creationId xmlns:p14="http://schemas.microsoft.com/office/powerpoint/2010/main" val="24726524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7EACC94F-DAEE-C914-4DE1-8EBCB54BC929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Whenever the AI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generated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musical notes, they were sent to the composer,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reviewed them and selected the ones that best matched Beethoven’s style.</a:t>
            </a:r>
          </a:p>
        </p:txBody>
      </p:sp>
    </p:spTree>
    <p:extLst>
      <p:ext uri="{BB962C8B-B14F-4D97-AF65-F5344CB8AC3E}">
        <p14:creationId xmlns:p14="http://schemas.microsoft.com/office/powerpoint/2010/main" val="22738344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111C4A4-116E-739A-CAC3-AAEBB2933D78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Through this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collaborative approach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team successfully completed the symphony without delay.</a:t>
            </a:r>
          </a:p>
        </p:txBody>
      </p:sp>
    </p:spTree>
    <p:extLst>
      <p:ext uri="{BB962C8B-B14F-4D97-AF65-F5344CB8AC3E}">
        <p14:creationId xmlns:p14="http://schemas.microsoft.com/office/powerpoint/2010/main" val="34703091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1216A21-A52B-1834-2F52-CA3DEF061F7D}"/>
              </a:ext>
            </a:extLst>
          </p:cNvPr>
          <p:cNvSpPr txBox="1"/>
          <p:nvPr/>
        </p:nvSpPr>
        <p:spPr>
          <a:xfrm>
            <a:off x="1620001" y="311228"/>
            <a:ext cx="855766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because of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impact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 COVID-19,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performance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took place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October 9, 2021, almost ten months after Beethoven’s 250</a:t>
            </a:r>
            <a:r>
              <a:rPr lang="en-US" altLang="ko-Kore-KR" sz="3600" spc="-100" baseline="300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birthday.</a:t>
            </a:r>
          </a:p>
        </p:txBody>
      </p:sp>
    </p:spTree>
    <p:extLst>
      <p:ext uri="{BB962C8B-B14F-4D97-AF65-F5344CB8AC3E}">
        <p14:creationId xmlns:p14="http://schemas.microsoft.com/office/powerpoint/2010/main" val="32245297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10397D5-650E-4893-2782-41B9DC49E92A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collaborative efforts of human experts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AI technology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brought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Beethoven’s creative ideas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life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56527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2990B83F-55A3-2CE6-2EC9-65AE24C1A578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Clearly, AI can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come to the rescue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humans have problems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awaiting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solutions. </a:t>
            </a:r>
          </a:p>
        </p:txBody>
      </p:sp>
    </p:spTree>
    <p:extLst>
      <p:ext uri="{BB962C8B-B14F-4D97-AF65-F5344CB8AC3E}">
        <p14:creationId xmlns:p14="http://schemas.microsoft.com/office/powerpoint/2010/main" val="20929341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FD510F1-E527-43DA-E1E8-43380ABD93E5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future, there may be many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puzzling problems that can be solved through the help of AI technology.</a:t>
            </a:r>
          </a:p>
        </p:txBody>
      </p:sp>
    </p:spTree>
    <p:extLst>
      <p:ext uri="{BB962C8B-B14F-4D97-AF65-F5344CB8AC3E}">
        <p14:creationId xmlns:p14="http://schemas.microsoft.com/office/powerpoint/2010/main" val="12084776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F705B129-D1C2-4B31-5659-B371B853FEDD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 people will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appreciate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benefits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AI continues to amaze them with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remarkable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achievements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173559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05BF266-AD45-83A6-9E44-36AFDF3B2576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AI cannot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work wonders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working alone.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humans have to train AI to learn first and then perform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task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78564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4734375-951F-2FD5-C54A-0726B9D908FB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Interestingly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many people find it hard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choose the AI-created artwork.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Both pieces are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equally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beautiful and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have their own unique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merits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704459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3F37196-096C-7A8E-01B7-4AB603EE2809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the two do not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cooperate in a friendly manner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nothing magical will happen.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the old saying goes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“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Two hands make light work.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09566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68D913C-63C4-DA3A-1320-FA3C64EEEC4B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painting on the right, which was actually created by AI, even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won first place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 an American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fine arts competition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in 2022.</a:t>
            </a:r>
          </a:p>
        </p:txBody>
      </p:sp>
    </p:spTree>
    <p:extLst>
      <p:ext uri="{BB962C8B-B14F-4D97-AF65-F5344CB8AC3E}">
        <p14:creationId xmlns:p14="http://schemas.microsoft.com/office/powerpoint/2010/main" val="298218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C1590F1-2964-3CBE-2429-A0D5761A1FD4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AI technology can help solve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puzzling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problems in the art world.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such problem was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Rembrandt van Rijn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’s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artwork </a:t>
            </a:r>
            <a:r>
              <a:rPr lang="en-US" altLang="ko-Kore-KR" sz="3600" i="1" spc="-100" dirty="0">
                <a:effectLst/>
                <a:highlight>
                  <a:srgbClr val="C0C0C0"/>
                </a:highlight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Night Watch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208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3A405E5C-D5B1-7775-01A3-6F491E88D776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one of the most famous paintings in the history of the Netherlands.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also Rembrandt’s most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ambitious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work.</a:t>
            </a:r>
          </a:p>
        </p:txBody>
      </p:sp>
    </p:spTree>
    <p:extLst>
      <p:ext uri="{BB962C8B-B14F-4D97-AF65-F5344CB8AC3E}">
        <p14:creationId xmlns:p14="http://schemas.microsoft.com/office/powerpoint/2010/main" val="1001991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8B0EA61B-F771-51F3-17F4-69EA6E6B2436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addition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creative use of light and shadow, the size of the artwork surprises viewers. It is over 3.5 meters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almost 4.5 meters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wide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1412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DF90B5E-1074-C2DE-81D4-52E156787A28}"/>
              </a:ext>
            </a:extLst>
          </p:cNvPr>
          <p:cNvSpPr txBox="1"/>
          <p:nvPr/>
        </p:nvSpPr>
        <p:spPr>
          <a:xfrm>
            <a:off x="1620001" y="311228"/>
            <a:ext cx="855766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artwork was painted in 1642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moved to the Amsterdam Town Hall in 1715. However, it was too big for the new location,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 the painting had to be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trimmed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on all sides.</a:t>
            </a:r>
          </a:p>
        </p:txBody>
      </p:sp>
    </p:spTree>
    <p:extLst>
      <p:ext uri="{BB962C8B-B14F-4D97-AF65-F5344CB8AC3E}">
        <p14:creationId xmlns:p14="http://schemas.microsoft.com/office/powerpoint/2010/main" val="2162620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36BD079-D0E9-0931-EA50-17EC7CE768CB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</a:t>
            </a:r>
            <a:r>
              <a:rPr lang="en-US" altLang="ko-Kore-KR" sz="3600" spc="-1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resulted in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loss of some parts of the painting. Art lovers viewing the outstanding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painting often wondered, “Is there a way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restore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painting to its original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state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?”</a:t>
            </a:r>
          </a:p>
        </p:txBody>
      </p:sp>
    </p:spTree>
    <p:extLst>
      <p:ext uri="{BB962C8B-B14F-4D97-AF65-F5344CB8AC3E}">
        <p14:creationId xmlns:p14="http://schemas.microsoft.com/office/powerpoint/2010/main" val="143393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8179</TotalTime>
  <Words>883</Words>
  <Application>Microsoft Office PowerPoint</Application>
  <PresentationFormat>와이드스크린</PresentationFormat>
  <Paragraphs>111</Paragraphs>
  <Slides>30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7" baseType="lpstr">
      <vt:lpstr>Noto Sans KR Medium</vt:lpstr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현우 이</cp:lastModifiedBy>
  <cp:revision>396</cp:revision>
  <dcterms:created xsi:type="dcterms:W3CDTF">2024-07-02T00:56:12Z</dcterms:created>
  <dcterms:modified xsi:type="dcterms:W3CDTF">2024-09-01T11:58:26Z</dcterms:modified>
</cp:coreProperties>
</file>